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364A86C-A4D7-4CF2-9390-B2DDA7A9EDB0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4E0B740-8576-401B-95D0-DC5E33246C7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173231"/>
            <a:ext cx="4343400" cy="3684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32031" cy="396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400"/>
            <a:ext cx="5147732" cy="289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29" y="0"/>
            <a:ext cx="5001083" cy="31810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Moving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Forward</a:t>
            </a:r>
            <a:endParaRPr lang="en-US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Gus Courtsunis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566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1662112"/>
            <a:ext cx="6350000" cy="4584700"/>
          </a:xfrm>
        </p:spPr>
      </p:pic>
    </p:spTree>
    <p:extLst>
      <p:ext uri="{BB962C8B-B14F-4D97-AF65-F5344CB8AC3E}">
        <p14:creationId xmlns:p14="http://schemas.microsoft.com/office/powerpoint/2010/main" val="342302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Shower Without Water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286000"/>
            <a:ext cx="3651563" cy="2957766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95600"/>
            <a:ext cx="1752600" cy="1743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002860"/>
            <a:ext cx="2209800" cy="152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7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Carpool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4305300" cy="32289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752600"/>
            <a:ext cx="46101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06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Bags?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63118"/>
            <a:ext cx="8229600" cy="4582689"/>
          </a:xfrm>
        </p:spPr>
      </p:pic>
    </p:spTree>
    <p:extLst>
      <p:ext uri="{BB962C8B-B14F-4D97-AF65-F5344CB8AC3E}">
        <p14:creationId xmlns:p14="http://schemas.microsoft.com/office/powerpoint/2010/main" val="203351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Reduce, Reuse, Recycle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879" y="1524000"/>
            <a:ext cx="5281121" cy="3723319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00200"/>
            <a:ext cx="2133600" cy="24718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4093825"/>
            <a:ext cx="3907972" cy="255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Your Lights Down Low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28057"/>
            <a:ext cx="2133600" cy="2133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81400"/>
            <a:ext cx="3429000" cy="2883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295400"/>
            <a:ext cx="3380014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7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We Want? Protests! When Do We Them? Yesterday!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12375"/>
            <a:ext cx="3810000" cy="2948983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07644"/>
            <a:ext cx="3505200" cy="219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753" y="2057399"/>
            <a:ext cx="27622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67200"/>
            <a:ext cx="32797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59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Maybe Don’t Protest Like This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831521"/>
            <a:ext cx="7766958" cy="388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9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Pick Up a Pen, Put Your Thoughts Down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64524"/>
            <a:ext cx="8229600" cy="334107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524000"/>
            <a:ext cx="3276600" cy="18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7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198</TotalTime>
  <Words>50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Moving Forward</vt:lpstr>
      <vt:lpstr>Shower Without Water</vt:lpstr>
      <vt:lpstr>Carpool</vt:lpstr>
      <vt:lpstr>Why Bags?</vt:lpstr>
      <vt:lpstr>Reduce, Reuse, Recycle</vt:lpstr>
      <vt:lpstr>Turn Your Lights Down Low</vt:lpstr>
      <vt:lpstr>What Do We Want? Protests! When Do We Them? Yesterday!</vt:lpstr>
      <vt:lpstr>Maybe Don’t Protest Like This</vt:lpstr>
      <vt:lpstr>Pick Up a Pen, Put Your Thoughts Down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8</cp:revision>
  <dcterms:created xsi:type="dcterms:W3CDTF">2014-05-05T14:40:03Z</dcterms:created>
  <dcterms:modified xsi:type="dcterms:W3CDTF">2014-05-05T17:58:52Z</dcterms:modified>
</cp:coreProperties>
</file>